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2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heme/themeOverride1.xml" ContentType="application/vnd.openxmlformats-officedocument.themeOverr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39" r:id="rId9"/>
    <p:sldMasterId id="2147483850" r:id="rId10"/>
    <p:sldMasterId id="2147483862" r:id="rId11"/>
    <p:sldMasterId id="2147483884" r:id="rId12"/>
    <p:sldMasterId id="2147483908" r:id="rId13"/>
    <p:sldMasterId id="2147483927" r:id="rId14"/>
    <p:sldMasterId id="2147483964" r:id="rId15"/>
    <p:sldMasterId id="2147483986" r:id="rId16"/>
    <p:sldMasterId id="2147483998" r:id="rId17"/>
    <p:sldMasterId id="2147484010" r:id="rId18"/>
    <p:sldMasterId id="2147484032" r:id="rId19"/>
    <p:sldMasterId id="2147484064" r:id="rId20"/>
    <p:sldMasterId id="2147484083" r:id="rId21"/>
  </p:sldMasterIdLst>
  <p:notesMasterIdLst>
    <p:notesMasterId r:id="rId150"/>
  </p:notesMasterIdLst>
  <p:sldIdLst>
    <p:sldId id="472" r:id="rId22"/>
    <p:sldId id="388" r:id="rId23"/>
    <p:sldId id="390" r:id="rId24"/>
    <p:sldId id="470" r:id="rId25"/>
    <p:sldId id="471" r:id="rId26"/>
    <p:sldId id="528" r:id="rId27"/>
    <p:sldId id="433" r:id="rId28"/>
    <p:sldId id="434" r:id="rId29"/>
    <p:sldId id="435" r:id="rId30"/>
    <p:sldId id="473" r:id="rId31"/>
    <p:sldId id="474" r:id="rId32"/>
    <p:sldId id="437" r:id="rId33"/>
    <p:sldId id="475" r:id="rId34"/>
    <p:sldId id="476" r:id="rId35"/>
    <p:sldId id="438" r:id="rId36"/>
    <p:sldId id="477" r:id="rId37"/>
    <p:sldId id="478" r:id="rId38"/>
    <p:sldId id="523" r:id="rId39"/>
    <p:sldId id="524" r:id="rId40"/>
    <p:sldId id="525" r:id="rId41"/>
    <p:sldId id="526" r:id="rId42"/>
    <p:sldId id="527" r:id="rId43"/>
    <p:sldId id="479" r:id="rId44"/>
    <p:sldId id="480" r:id="rId45"/>
    <p:sldId id="481" r:id="rId46"/>
    <p:sldId id="482" r:id="rId47"/>
    <p:sldId id="483" r:id="rId48"/>
    <p:sldId id="484" r:id="rId49"/>
    <p:sldId id="487" r:id="rId50"/>
    <p:sldId id="488" r:id="rId51"/>
    <p:sldId id="485" r:id="rId52"/>
    <p:sldId id="486" r:id="rId53"/>
    <p:sldId id="440" r:id="rId54"/>
    <p:sldId id="441" r:id="rId55"/>
    <p:sldId id="442" r:id="rId56"/>
    <p:sldId id="443" r:id="rId57"/>
    <p:sldId id="444" r:id="rId58"/>
    <p:sldId id="393" r:id="rId59"/>
    <p:sldId id="489" r:id="rId60"/>
    <p:sldId id="505" r:id="rId61"/>
    <p:sldId id="506" r:id="rId62"/>
    <p:sldId id="507" r:id="rId63"/>
    <p:sldId id="508" r:id="rId64"/>
    <p:sldId id="509" r:id="rId65"/>
    <p:sldId id="510" r:id="rId66"/>
    <p:sldId id="511" r:id="rId67"/>
    <p:sldId id="512" r:id="rId68"/>
    <p:sldId id="513" r:id="rId69"/>
    <p:sldId id="514" r:id="rId70"/>
    <p:sldId id="515" r:id="rId71"/>
    <p:sldId id="516" r:id="rId72"/>
    <p:sldId id="517" r:id="rId73"/>
    <p:sldId id="518" r:id="rId74"/>
    <p:sldId id="520" r:id="rId75"/>
    <p:sldId id="391" r:id="rId76"/>
    <p:sldId id="446" r:id="rId77"/>
    <p:sldId id="447" r:id="rId78"/>
    <p:sldId id="490" r:id="rId79"/>
    <p:sldId id="521" r:id="rId80"/>
    <p:sldId id="522" r:id="rId81"/>
    <p:sldId id="449" r:id="rId82"/>
    <p:sldId id="450" r:id="rId83"/>
    <p:sldId id="451" r:id="rId84"/>
    <p:sldId id="392" r:id="rId85"/>
    <p:sldId id="503" r:id="rId86"/>
    <p:sldId id="452" r:id="rId87"/>
    <p:sldId id="429" r:id="rId88"/>
    <p:sldId id="430" r:id="rId89"/>
    <p:sldId id="431" r:id="rId90"/>
    <p:sldId id="432" r:id="rId91"/>
    <p:sldId id="491" r:id="rId92"/>
    <p:sldId id="504" r:id="rId93"/>
    <p:sldId id="492" r:id="rId94"/>
    <p:sldId id="493" r:id="rId95"/>
    <p:sldId id="494" r:id="rId96"/>
    <p:sldId id="495" r:id="rId97"/>
    <p:sldId id="496" r:id="rId98"/>
    <p:sldId id="497" r:id="rId99"/>
    <p:sldId id="498" r:id="rId100"/>
    <p:sldId id="499" r:id="rId101"/>
    <p:sldId id="500" r:id="rId102"/>
    <p:sldId id="501" r:id="rId103"/>
    <p:sldId id="502" r:id="rId104"/>
    <p:sldId id="529" r:id="rId105"/>
    <p:sldId id="455" r:id="rId106"/>
    <p:sldId id="396" r:id="rId107"/>
    <p:sldId id="400" r:id="rId108"/>
    <p:sldId id="401" r:id="rId109"/>
    <p:sldId id="402" r:id="rId110"/>
    <p:sldId id="398" r:id="rId111"/>
    <p:sldId id="399" r:id="rId112"/>
    <p:sldId id="389" r:id="rId113"/>
    <p:sldId id="291" r:id="rId114"/>
    <p:sldId id="292" r:id="rId115"/>
    <p:sldId id="375" r:id="rId116"/>
    <p:sldId id="372" r:id="rId117"/>
    <p:sldId id="300" r:id="rId118"/>
    <p:sldId id="302" r:id="rId119"/>
    <p:sldId id="342" r:id="rId120"/>
    <p:sldId id="306" r:id="rId121"/>
    <p:sldId id="381" r:id="rId122"/>
    <p:sldId id="382" r:id="rId123"/>
    <p:sldId id="320" r:id="rId124"/>
    <p:sldId id="308" r:id="rId125"/>
    <p:sldId id="307" r:id="rId126"/>
    <p:sldId id="387" r:id="rId127"/>
    <p:sldId id="314" r:id="rId128"/>
    <p:sldId id="364" r:id="rId129"/>
    <p:sldId id="311" r:id="rId130"/>
    <p:sldId id="309" r:id="rId131"/>
    <p:sldId id="319" r:id="rId132"/>
    <p:sldId id="316" r:id="rId133"/>
    <p:sldId id="321" r:id="rId134"/>
    <p:sldId id="323" r:id="rId135"/>
    <p:sldId id="324" r:id="rId136"/>
    <p:sldId id="325" r:id="rId137"/>
    <p:sldId id="383" r:id="rId138"/>
    <p:sldId id="322" r:id="rId139"/>
    <p:sldId id="326" r:id="rId140"/>
    <p:sldId id="327" r:id="rId141"/>
    <p:sldId id="341" r:id="rId142"/>
    <p:sldId id="329" r:id="rId143"/>
    <p:sldId id="330" r:id="rId144"/>
    <p:sldId id="370" r:id="rId145"/>
    <p:sldId id="331" r:id="rId146"/>
    <p:sldId id="332" r:id="rId147"/>
    <p:sldId id="334" r:id="rId148"/>
    <p:sldId id="404" r:id="rId149"/>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48" autoAdjust="0"/>
    <p:restoredTop sz="66009" autoAdjust="0"/>
  </p:normalViewPr>
  <p:slideViewPr>
    <p:cSldViewPr snapToGrid="0">
      <p:cViewPr>
        <p:scale>
          <a:sx n="68" d="100"/>
          <a:sy n="68" d="100"/>
        </p:scale>
        <p:origin x="765" y="51"/>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6.xml"/><Relationship Id="rId21" Type="http://schemas.openxmlformats.org/officeDocument/2006/relationships/slideMaster" Target="slideMasters/slideMaster21.xml"/><Relationship Id="rId42" Type="http://schemas.openxmlformats.org/officeDocument/2006/relationships/slide" Target="slides/slide21.xml"/><Relationship Id="rId63" Type="http://schemas.openxmlformats.org/officeDocument/2006/relationships/slide" Target="slides/slide42.xml"/><Relationship Id="rId84" Type="http://schemas.openxmlformats.org/officeDocument/2006/relationships/slide" Target="slides/slide63.xml"/><Relationship Id="rId138" Type="http://schemas.openxmlformats.org/officeDocument/2006/relationships/slide" Target="slides/slide117.xml"/><Relationship Id="rId107" Type="http://schemas.openxmlformats.org/officeDocument/2006/relationships/slide" Target="slides/slide86.xml"/><Relationship Id="rId11" Type="http://schemas.openxmlformats.org/officeDocument/2006/relationships/slideMaster" Target="slideMasters/slideMaster11.xml"/><Relationship Id="rId32" Type="http://schemas.openxmlformats.org/officeDocument/2006/relationships/slide" Target="slides/slide11.xml"/><Relationship Id="rId53" Type="http://schemas.openxmlformats.org/officeDocument/2006/relationships/slide" Target="slides/slide32.xml"/><Relationship Id="rId74" Type="http://schemas.openxmlformats.org/officeDocument/2006/relationships/slide" Target="slides/slide53.xml"/><Relationship Id="rId128" Type="http://schemas.openxmlformats.org/officeDocument/2006/relationships/slide" Target="slides/slide107.xml"/><Relationship Id="rId149" Type="http://schemas.openxmlformats.org/officeDocument/2006/relationships/slide" Target="slides/slide128.xml"/><Relationship Id="rId5" Type="http://schemas.openxmlformats.org/officeDocument/2006/relationships/slideMaster" Target="slideMasters/slideMaster5.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113" Type="http://schemas.openxmlformats.org/officeDocument/2006/relationships/slide" Target="slides/slide92.xml"/><Relationship Id="rId118" Type="http://schemas.openxmlformats.org/officeDocument/2006/relationships/slide" Target="slides/slide97.xml"/><Relationship Id="rId134" Type="http://schemas.openxmlformats.org/officeDocument/2006/relationships/slide" Target="slides/slide113.xml"/><Relationship Id="rId139" Type="http://schemas.openxmlformats.org/officeDocument/2006/relationships/slide" Target="slides/slide118.xml"/><Relationship Id="rId80" Type="http://schemas.openxmlformats.org/officeDocument/2006/relationships/slide" Target="slides/slide59.xml"/><Relationship Id="rId85" Type="http://schemas.openxmlformats.org/officeDocument/2006/relationships/slide" Target="slides/slide6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08" Type="http://schemas.openxmlformats.org/officeDocument/2006/relationships/slide" Target="slides/slide87.xml"/><Relationship Id="rId124" Type="http://schemas.openxmlformats.org/officeDocument/2006/relationships/slide" Target="slides/slide103.xml"/><Relationship Id="rId129" Type="http://schemas.openxmlformats.org/officeDocument/2006/relationships/slide" Target="slides/slide108.xml"/><Relationship Id="rId54" Type="http://schemas.openxmlformats.org/officeDocument/2006/relationships/slide" Target="slides/slide33.xml"/><Relationship Id="rId70" Type="http://schemas.openxmlformats.org/officeDocument/2006/relationships/slide" Target="slides/slide49.xml"/><Relationship Id="rId75" Type="http://schemas.openxmlformats.org/officeDocument/2006/relationships/slide" Target="slides/slide54.xml"/><Relationship Id="rId91" Type="http://schemas.openxmlformats.org/officeDocument/2006/relationships/slide" Target="slides/slide70.xml"/><Relationship Id="rId96" Type="http://schemas.openxmlformats.org/officeDocument/2006/relationships/slide" Target="slides/slide75.xml"/><Relationship Id="rId140" Type="http://schemas.openxmlformats.org/officeDocument/2006/relationships/slide" Target="slides/slide119.xml"/><Relationship Id="rId145" Type="http://schemas.openxmlformats.org/officeDocument/2006/relationships/slide" Target="slides/slide12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2.xml"/><Relationship Id="rId28" Type="http://schemas.openxmlformats.org/officeDocument/2006/relationships/slide" Target="slides/slide7.xml"/><Relationship Id="rId49" Type="http://schemas.openxmlformats.org/officeDocument/2006/relationships/slide" Target="slides/slide28.xml"/><Relationship Id="rId114" Type="http://schemas.openxmlformats.org/officeDocument/2006/relationships/slide" Target="slides/slide93.xml"/><Relationship Id="rId119" Type="http://schemas.openxmlformats.org/officeDocument/2006/relationships/slide" Target="slides/slide98.xml"/><Relationship Id="rId44" Type="http://schemas.openxmlformats.org/officeDocument/2006/relationships/slide" Target="slides/slide23.xml"/><Relationship Id="rId60" Type="http://schemas.openxmlformats.org/officeDocument/2006/relationships/slide" Target="slides/slide39.xml"/><Relationship Id="rId65" Type="http://schemas.openxmlformats.org/officeDocument/2006/relationships/slide" Target="slides/slide44.xml"/><Relationship Id="rId81" Type="http://schemas.openxmlformats.org/officeDocument/2006/relationships/slide" Target="slides/slide60.xml"/><Relationship Id="rId86" Type="http://schemas.openxmlformats.org/officeDocument/2006/relationships/slide" Target="slides/slide65.xml"/><Relationship Id="rId130" Type="http://schemas.openxmlformats.org/officeDocument/2006/relationships/slide" Target="slides/slide109.xml"/><Relationship Id="rId135" Type="http://schemas.openxmlformats.org/officeDocument/2006/relationships/slide" Target="slides/slide114.xml"/><Relationship Id="rId151" Type="http://schemas.openxmlformats.org/officeDocument/2006/relationships/commentAuthors" Target="commentAuthors.xml"/><Relationship Id="rId156" Type="http://schemas.microsoft.com/office/2016/11/relationships/changesInfo" Target="changesInfos/changesInfo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109" Type="http://schemas.openxmlformats.org/officeDocument/2006/relationships/slide" Target="slides/slide8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120" Type="http://schemas.openxmlformats.org/officeDocument/2006/relationships/slide" Target="slides/slide99.xml"/><Relationship Id="rId125" Type="http://schemas.openxmlformats.org/officeDocument/2006/relationships/slide" Target="slides/slide104.xml"/><Relationship Id="rId141" Type="http://schemas.openxmlformats.org/officeDocument/2006/relationships/slide" Target="slides/slide120.xml"/><Relationship Id="rId146" Type="http://schemas.openxmlformats.org/officeDocument/2006/relationships/slide" Target="slides/slide125.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slide" Target="slides/slide89.xml"/><Relationship Id="rId115" Type="http://schemas.openxmlformats.org/officeDocument/2006/relationships/slide" Target="slides/slide94.xml"/><Relationship Id="rId131" Type="http://schemas.openxmlformats.org/officeDocument/2006/relationships/slide" Target="slides/slide110.xml"/><Relationship Id="rId136" Type="http://schemas.openxmlformats.org/officeDocument/2006/relationships/slide" Target="slides/slide115.xml"/><Relationship Id="rId61" Type="http://schemas.openxmlformats.org/officeDocument/2006/relationships/slide" Target="slides/slide40.xml"/><Relationship Id="rId82" Type="http://schemas.openxmlformats.org/officeDocument/2006/relationships/slide" Target="slides/slide61.xml"/><Relationship Id="rId152"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126" Type="http://schemas.openxmlformats.org/officeDocument/2006/relationships/slide" Target="slides/slide105.xml"/><Relationship Id="rId147" Type="http://schemas.openxmlformats.org/officeDocument/2006/relationships/slide" Target="slides/slide12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121" Type="http://schemas.openxmlformats.org/officeDocument/2006/relationships/slide" Target="slides/slide100.xml"/><Relationship Id="rId142" Type="http://schemas.openxmlformats.org/officeDocument/2006/relationships/slide" Target="slides/slide121.xml"/><Relationship Id="rId3" Type="http://schemas.openxmlformats.org/officeDocument/2006/relationships/slideMaster" Target="slideMasters/slideMaster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116" Type="http://schemas.openxmlformats.org/officeDocument/2006/relationships/slide" Target="slides/slide95.xml"/><Relationship Id="rId137" Type="http://schemas.openxmlformats.org/officeDocument/2006/relationships/slide" Target="slides/slide116.xml"/><Relationship Id="rId20" Type="http://schemas.openxmlformats.org/officeDocument/2006/relationships/slideMaster" Target="slideMasters/slideMaster20.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slide" Target="slides/slide90.xml"/><Relationship Id="rId132" Type="http://schemas.openxmlformats.org/officeDocument/2006/relationships/slide" Target="slides/slide111.xml"/><Relationship Id="rId153" Type="http://schemas.openxmlformats.org/officeDocument/2006/relationships/viewProps" Target="viewProps.xml"/><Relationship Id="rId15" Type="http://schemas.openxmlformats.org/officeDocument/2006/relationships/slideMaster" Target="slideMasters/slideMaster15.xml"/><Relationship Id="rId36" Type="http://schemas.openxmlformats.org/officeDocument/2006/relationships/slide" Target="slides/slide15.xml"/><Relationship Id="rId57" Type="http://schemas.openxmlformats.org/officeDocument/2006/relationships/slide" Target="slides/slide36.xml"/><Relationship Id="rId106" Type="http://schemas.openxmlformats.org/officeDocument/2006/relationships/slide" Target="slides/slide85.xml"/><Relationship Id="rId127" Type="http://schemas.openxmlformats.org/officeDocument/2006/relationships/slide" Target="slides/slide106.xml"/><Relationship Id="rId10" Type="http://schemas.openxmlformats.org/officeDocument/2006/relationships/slideMaster" Target="slideMasters/slideMaster10.xml"/><Relationship Id="rId31" Type="http://schemas.openxmlformats.org/officeDocument/2006/relationships/slide" Target="slides/slide10.xml"/><Relationship Id="rId52" Type="http://schemas.openxmlformats.org/officeDocument/2006/relationships/slide" Target="slides/slide31.xml"/><Relationship Id="rId73" Type="http://schemas.openxmlformats.org/officeDocument/2006/relationships/slide" Target="slides/slide52.xml"/><Relationship Id="rId78" Type="http://schemas.openxmlformats.org/officeDocument/2006/relationships/slide" Target="slides/slide57.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122" Type="http://schemas.openxmlformats.org/officeDocument/2006/relationships/slide" Target="slides/slide101.xml"/><Relationship Id="rId143" Type="http://schemas.openxmlformats.org/officeDocument/2006/relationships/slide" Target="slides/slide122.xml"/><Relationship Id="rId148" Type="http://schemas.openxmlformats.org/officeDocument/2006/relationships/slide" Target="slides/slide127.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5.xml"/><Relationship Id="rId47" Type="http://schemas.openxmlformats.org/officeDocument/2006/relationships/slide" Target="slides/slide26.xml"/><Relationship Id="rId68" Type="http://schemas.openxmlformats.org/officeDocument/2006/relationships/slide" Target="slides/slide47.xml"/><Relationship Id="rId89" Type="http://schemas.openxmlformats.org/officeDocument/2006/relationships/slide" Target="slides/slide68.xml"/><Relationship Id="rId112" Type="http://schemas.openxmlformats.org/officeDocument/2006/relationships/slide" Target="slides/slide91.xml"/><Relationship Id="rId133" Type="http://schemas.openxmlformats.org/officeDocument/2006/relationships/slide" Target="slides/slide112.xml"/><Relationship Id="rId154" Type="http://schemas.openxmlformats.org/officeDocument/2006/relationships/theme" Target="theme/theme1.xml"/><Relationship Id="rId16" Type="http://schemas.openxmlformats.org/officeDocument/2006/relationships/slideMaster" Target="slideMasters/slideMaster16.xml"/><Relationship Id="rId37" Type="http://schemas.openxmlformats.org/officeDocument/2006/relationships/slide" Target="slides/slide16.xml"/><Relationship Id="rId58" Type="http://schemas.openxmlformats.org/officeDocument/2006/relationships/slide" Target="slides/slide37.xml"/><Relationship Id="rId79" Type="http://schemas.openxmlformats.org/officeDocument/2006/relationships/slide" Target="slides/slide58.xml"/><Relationship Id="rId102" Type="http://schemas.openxmlformats.org/officeDocument/2006/relationships/slide" Target="slides/slide81.xml"/><Relationship Id="rId123" Type="http://schemas.openxmlformats.org/officeDocument/2006/relationships/slide" Target="slides/slide102.xml"/><Relationship Id="rId144" Type="http://schemas.openxmlformats.org/officeDocument/2006/relationships/slide" Target="slides/slide123.xml"/><Relationship Id="rId90" Type="http://schemas.openxmlformats.org/officeDocument/2006/relationships/slide" Target="slides/slide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 Le" userId="59114844-bb80-4c0f-a400-ee71675dc336" providerId="ADAL" clId="{B686A6CD-87F4-454A-981A-AB2F05220BA8}"/>
    <pc:docChg chg="modSld">
      <pc:chgData name="Tri Le" userId="59114844-bb80-4c0f-a400-ee71675dc336" providerId="ADAL" clId="{B686A6CD-87F4-454A-981A-AB2F05220BA8}" dt="2018-01-29T05:38:47.729" v="118" actId="1076"/>
      <pc:docMkLst>
        <pc:docMk/>
      </pc:docMkLst>
      <pc:sldChg chg="modTransition">
        <pc:chgData name="Tri Le" userId="59114844-bb80-4c0f-a400-ee71675dc336" providerId="ADAL" clId="{B686A6CD-87F4-454A-981A-AB2F05220BA8}" dt="2018-01-29T05:38:17.480" v="111"/>
        <pc:sldMkLst>
          <pc:docMk/>
          <pc:sldMk cId="3544717808" sldId="470"/>
        </pc:sldMkLst>
      </pc:sldChg>
      <pc:sldChg chg="modTransition">
        <pc:chgData name="Tri Le" userId="59114844-bb80-4c0f-a400-ee71675dc336" providerId="ADAL" clId="{B686A6CD-87F4-454A-981A-AB2F05220BA8}" dt="2018-01-29T05:38:17.480" v="111"/>
        <pc:sldMkLst>
          <pc:docMk/>
          <pc:sldMk cId="3124784127" sldId="471"/>
        </pc:sldMkLst>
      </pc:sldChg>
      <pc:sldChg chg="modSp">
        <pc:chgData name="Tri Le" userId="59114844-bb80-4c0f-a400-ee71675dc336" providerId="ADAL" clId="{B686A6CD-87F4-454A-981A-AB2F05220BA8}" dt="2018-01-29T05:38:47.729" v="118" actId="1076"/>
        <pc:sldMkLst>
          <pc:docMk/>
          <pc:sldMk cId="3007711249" sldId="472"/>
        </pc:sldMkLst>
        <pc:spChg chg="mod">
          <ac:chgData name="Tri Le" userId="59114844-bb80-4c0f-a400-ee71675dc336" providerId="ADAL" clId="{B686A6CD-87F4-454A-981A-AB2F05220BA8}" dt="2018-01-29T05:38:47.729" v="118" actId="1076"/>
          <ac:spMkLst>
            <pc:docMk/>
            <pc:sldMk cId="3007711249" sldId="472"/>
            <ac:spMk id="4" creationId="{00000000-0000-0000-0000-000000000000}"/>
          </ac:spMkLst>
        </pc:spChg>
      </pc:sldChg>
      <pc:sldChg chg="modTransition">
        <pc:chgData name="Tri Le" userId="59114844-bb80-4c0f-a400-ee71675dc336" providerId="ADAL" clId="{B686A6CD-87F4-454A-981A-AB2F05220BA8}" dt="2018-01-29T05:38:17.480" v="111"/>
        <pc:sldMkLst>
          <pc:docMk/>
          <pc:sldMk cId="3841515758" sldId="528"/>
        </pc:sldMkLst>
      </pc:sldChg>
    </pc:docChg>
  </pc:docChgLst>
  <pc:docChgLst>
    <pc:chgData name="Peter Laudati" userId="fc1173ac-280e-4cfe-aafb-65006f84bb93" providerId="ADAL" clId="{3C5DF212-3F9F-4DAF-A5EF-DC1B40B27031}"/>
    <pc:docChg chg="custSel delSld modSld sldOrd delMainMaster">
      <pc:chgData name="Peter Laudati" userId="fc1173ac-280e-4cfe-aafb-65006f84bb93" providerId="ADAL" clId="{3C5DF212-3F9F-4DAF-A5EF-DC1B40B27031}" dt="2018-01-18T16:41:13.098" v="2110" actId="20577"/>
      <pc:docMkLst>
        <pc:docMk/>
      </pc:docMkLst>
      <pc:sldChg chg="modTransition">
        <pc:chgData name="Peter Laudati" userId="fc1173ac-280e-4cfe-aafb-65006f84bb93" providerId="ADAL" clId="{3C5DF212-3F9F-4DAF-A5EF-DC1B40B27031}" dt="2018-01-18T14:02:24.950" v="89" actId="20577"/>
        <pc:sldMkLst>
          <pc:docMk/>
          <pc:sldMk cId="1775825637" sldId="391"/>
        </pc:sldMkLst>
      </pc:sldChg>
      <pc:sldChg chg="ord">
        <pc:chgData name="Peter Laudati" userId="fc1173ac-280e-4cfe-aafb-65006f84bb93" providerId="ADAL" clId="{3C5DF212-3F9F-4DAF-A5EF-DC1B40B27031}" dt="2018-01-18T14:40:56.446" v="731" actId="20577"/>
        <pc:sldMkLst>
          <pc:docMk/>
          <pc:sldMk cId="803547789" sldId="433"/>
        </pc:sldMkLst>
      </pc:sldChg>
      <pc:sldChg chg="ord">
        <pc:chgData name="Peter Laudati" userId="fc1173ac-280e-4cfe-aafb-65006f84bb93" providerId="ADAL" clId="{3C5DF212-3F9F-4DAF-A5EF-DC1B40B27031}" dt="2018-01-18T14:40:56.446" v="731" actId="20577"/>
        <pc:sldMkLst>
          <pc:docMk/>
          <pc:sldMk cId="368140113" sldId="434"/>
        </pc:sldMkLst>
      </pc:sldChg>
      <pc:sldChg chg="ord">
        <pc:chgData name="Peter Laudati" userId="fc1173ac-280e-4cfe-aafb-65006f84bb93" providerId="ADAL" clId="{3C5DF212-3F9F-4DAF-A5EF-DC1B40B27031}" dt="2018-01-18T14:40:56.446" v="731" actId="20577"/>
        <pc:sldMkLst>
          <pc:docMk/>
          <pc:sldMk cId="4086061408" sldId="435"/>
        </pc:sldMkLst>
      </pc:sldChg>
      <pc:sldChg chg="addSp delSp modSp delAnim modAnim">
        <pc:chgData name="Peter Laudati" userId="fc1173ac-280e-4cfe-aafb-65006f84bb93" providerId="ADAL" clId="{3C5DF212-3F9F-4DAF-A5EF-DC1B40B27031}" dt="2018-01-18T14:12:04.556" v="718" actId="1076"/>
        <pc:sldMkLst>
          <pc:docMk/>
          <pc:sldMk cId="824557701" sldId="446"/>
        </pc:sldMkLst>
        <pc:spChg chg="add mod">
          <ac:chgData name="Peter Laudati" userId="fc1173ac-280e-4cfe-aafb-65006f84bb93" providerId="ADAL" clId="{3C5DF212-3F9F-4DAF-A5EF-DC1B40B27031}" dt="2018-01-18T14:12:04.556" v="718" actId="1076"/>
          <ac:spMkLst>
            <pc:docMk/>
            <pc:sldMk cId="824557701" sldId="446"/>
            <ac:spMk id="2" creationId="{583E6392-CBB0-4F2B-AFA1-B85332B1C9C3}"/>
          </ac:spMkLst>
        </pc:spChg>
        <pc:spChg chg="del mod">
          <ac:chgData name="Peter Laudati" userId="fc1173ac-280e-4cfe-aafb-65006f84bb93" providerId="ADAL" clId="{3C5DF212-3F9F-4DAF-A5EF-DC1B40B27031}" dt="2018-01-18T14:10:51.553" v="614" actId="478"/>
          <ac:spMkLst>
            <pc:docMk/>
            <pc:sldMk cId="824557701" sldId="446"/>
            <ac:spMk id="4" creationId="{00000000-0000-0000-0000-000000000000}"/>
          </ac:spMkLst>
        </pc:spChg>
      </pc:sldChg>
      <pc:sldChg chg="modTransition">
        <pc:chgData name="Peter Laudati" userId="fc1173ac-280e-4cfe-aafb-65006f84bb93" providerId="ADAL" clId="{3C5DF212-3F9F-4DAF-A5EF-DC1B40B27031}" dt="2018-01-18T14:15:41.197" v="719" actId="20577"/>
        <pc:sldMkLst>
          <pc:docMk/>
          <pc:sldMk cId="1033746769" sldId="449"/>
        </pc:sldMkLst>
      </pc:sldChg>
      <pc:sldChg chg="modTransition">
        <pc:chgData name="Peter Laudati" userId="fc1173ac-280e-4cfe-aafb-65006f84bb93" providerId="ADAL" clId="{3C5DF212-3F9F-4DAF-A5EF-DC1B40B27031}" dt="2018-01-18T14:15:41.197" v="719" actId="20577"/>
        <pc:sldMkLst>
          <pc:docMk/>
          <pc:sldMk cId="2338457288" sldId="450"/>
        </pc:sldMkLst>
      </pc:sldChg>
      <pc:sldChg chg="modTransition">
        <pc:chgData name="Peter Laudati" userId="fc1173ac-280e-4cfe-aafb-65006f84bb93" providerId="ADAL" clId="{3C5DF212-3F9F-4DAF-A5EF-DC1B40B27031}" dt="2018-01-18T14:15:41.197" v="719" actId="20577"/>
        <pc:sldMkLst>
          <pc:docMk/>
          <pc:sldMk cId="223379138" sldId="451"/>
        </pc:sldMkLst>
      </pc:sldChg>
      <pc:sldChg chg="ord">
        <pc:chgData name="Peter Laudati" userId="fc1173ac-280e-4cfe-aafb-65006f84bb93" providerId="ADAL" clId="{3C5DF212-3F9F-4DAF-A5EF-DC1B40B27031}" dt="2018-01-18T14:16:09.537" v="721" actId="20577"/>
        <pc:sldMkLst>
          <pc:docMk/>
          <pc:sldMk cId="3926336205" sldId="455"/>
        </pc:sldMkLst>
      </pc:sldChg>
      <pc:sldChg chg="delSp modSp modNotesTx">
        <pc:chgData name="Peter Laudati" userId="fc1173ac-280e-4cfe-aafb-65006f84bb93" providerId="ADAL" clId="{3C5DF212-3F9F-4DAF-A5EF-DC1B40B27031}" dt="2018-01-18T16:41:13.098" v="2110" actId="20577"/>
        <pc:sldMkLst>
          <pc:docMk/>
          <pc:sldMk cId="3007711249" sldId="472"/>
        </pc:sldMkLst>
        <pc:spChg chg="mod">
          <ac:chgData name="Peter Laudati" userId="fc1173ac-280e-4cfe-aafb-65006f84bb93" providerId="ADAL" clId="{3C5DF212-3F9F-4DAF-A5EF-DC1B40B27031}" dt="2018-01-18T12:47:07.384" v="11" actId="20577"/>
          <ac:spMkLst>
            <pc:docMk/>
            <pc:sldMk cId="3007711249" sldId="472"/>
            <ac:spMk id="2" creationId="{00000000-0000-0000-0000-000000000000}"/>
          </ac:spMkLst>
        </pc:spChg>
        <pc:spChg chg="mod">
          <ac:chgData name="Peter Laudati" userId="fc1173ac-280e-4cfe-aafb-65006f84bb93" providerId="ADAL" clId="{3C5DF212-3F9F-4DAF-A5EF-DC1B40B27031}" dt="2018-01-18T14:43:19.405" v="759" actId="20577"/>
          <ac:spMkLst>
            <pc:docMk/>
            <pc:sldMk cId="3007711249" sldId="472"/>
            <ac:spMk id="3" creationId="{00000000-0000-0000-0000-000000000000}"/>
          </ac:spMkLst>
        </pc:spChg>
        <pc:spChg chg="mod">
          <ac:chgData name="Peter Laudati" userId="fc1173ac-280e-4cfe-aafb-65006f84bb93" providerId="ADAL" clId="{3C5DF212-3F9F-4DAF-A5EF-DC1B40B27031}" dt="2018-01-18T14:43:32.338" v="760" actId="20577"/>
          <ac:spMkLst>
            <pc:docMk/>
            <pc:sldMk cId="3007711249" sldId="472"/>
            <ac:spMk id="4" creationId="{00000000-0000-0000-0000-000000000000}"/>
          </ac:spMkLst>
        </pc:spChg>
        <pc:picChg chg="del">
          <ac:chgData name="Peter Laudati" userId="fc1173ac-280e-4cfe-aafb-65006f84bb93" providerId="ADAL" clId="{3C5DF212-3F9F-4DAF-A5EF-DC1B40B27031}" dt="2018-01-18T12:46:53.259" v="0" actId="478"/>
          <ac:picMkLst>
            <pc:docMk/>
            <pc:sldMk cId="3007711249" sldId="472"/>
            <ac:picMk id="5" creationId="{1D81E546-929B-442C-AC15-F59E150660F2}"/>
          </ac:picMkLst>
        </pc:picChg>
      </pc:sldChg>
      <pc:sldChg chg="modTransition">
        <pc:chgData name="Peter Laudati" userId="fc1173ac-280e-4cfe-aafb-65006f84bb93" providerId="ADAL" clId="{3C5DF212-3F9F-4DAF-A5EF-DC1B40B27031}" dt="2018-01-18T13:02:19.743" v="50" actId="20577"/>
        <pc:sldMkLst>
          <pc:docMk/>
          <pc:sldMk cId="2417441030" sldId="485"/>
        </pc:sldMkLst>
      </pc:sldChg>
      <pc:sldChg chg="modTransition">
        <pc:chgData name="Peter Laudati" userId="fc1173ac-280e-4cfe-aafb-65006f84bb93" providerId="ADAL" clId="{3C5DF212-3F9F-4DAF-A5EF-DC1B40B27031}" dt="2018-01-18T13:56:45.222" v="88" actId="20577"/>
        <pc:sldMkLst>
          <pc:docMk/>
          <pc:sldMk cId="329262069" sldId="486"/>
        </pc:sldMkLst>
      </pc:sldChg>
      <pc:sldChg chg="modTransition">
        <pc:chgData name="Peter Laudati" userId="fc1173ac-280e-4cfe-aafb-65006f84bb93" providerId="ADAL" clId="{3C5DF212-3F9F-4DAF-A5EF-DC1B40B27031}" dt="2018-01-18T14:22:10.539" v="722" actId="20577"/>
        <pc:sldMkLst>
          <pc:docMk/>
          <pc:sldMk cId="3636896590" sldId="491"/>
        </pc:sldMkLst>
      </pc:sldChg>
      <pc:sldChg chg="modTransition">
        <pc:chgData name="Peter Laudati" userId="fc1173ac-280e-4cfe-aafb-65006f84bb93" providerId="ADAL" clId="{3C5DF212-3F9F-4DAF-A5EF-DC1B40B27031}" dt="2018-01-18T14:24:49.415" v="723" actId="20577"/>
        <pc:sldMkLst>
          <pc:docMk/>
          <pc:sldMk cId="116430296" sldId="500"/>
        </pc:sldMkLst>
      </pc:sldChg>
      <pc:sldChg chg="modTransition">
        <pc:chgData name="Peter Laudati" userId="fc1173ac-280e-4cfe-aafb-65006f84bb93" providerId="ADAL" clId="{3C5DF212-3F9F-4DAF-A5EF-DC1B40B27031}" dt="2018-01-18T13:10:24.381" v="87" actId="20577"/>
        <pc:sldMkLst>
          <pc:docMk/>
          <pc:sldMk cId="2822368583" sldId="502"/>
        </pc:sldMkLst>
      </pc:sldChg>
      <pc:sldChg chg="modTransition">
        <pc:chgData name="Peter Laudati" userId="fc1173ac-280e-4cfe-aafb-65006f84bb93" providerId="ADAL" clId="{3C5DF212-3F9F-4DAF-A5EF-DC1B40B27031}" dt="2018-01-18T14:40:41.551" v="730" actId="20577"/>
        <pc:sldMkLst>
          <pc:docMk/>
          <pc:sldMk cId="3154947607" sldId="527"/>
        </pc:sldMkLst>
      </pc:sldChg>
      <pc:sldChg chg="ord">
        <pc:chgData name="Peter Laudati" userId="fc1173ac-280e-4cfe-aafb-65006f84bb93" providerId="ADAL" clId="{3C5DF212-3F9F-4DAF-A5EF-DC1B40B27031}" dt="2018-01-18T14:42:55.689" v="732" actId="20577"/>
        <pc:sldMkLst>
          <pc:docMk/>
          <pc:sldMk cId="3841515758" sldId="528"/>
        </pc:sldMkLst>
      </pc:sldChg>
    </pc:docChg>
  </pc:docChgLst>
  <pc:docChgLst>
    <pc:chgData name="Peter Laudati" userId="fc1173ac-280e-4cfe-aafb-65006f84bb93" providerId="ADAL" clId="{BA47DEEB-03C5-4A72-8281-2B1312F3E82F}"/>
    <pc:docChg chg="delSld modSld">
      <pc:chgData name="Peter Laudati" userId="fc1173ac-280e-4cfe-aafb-65006f84bb93" providerId="ADAL" clId="{BA47DEEB-03C5-4A72-8281-2B1312F3E82F}" dt="2018-01-18T19:56:07.406" v="3" actId="20577"/>
      <pc:docMkLst>
        <pc:docMk/>
      </pc:docMkLst>
      <pc:sldChg chg="modNotesTx">
        <pc:chgData name="Peter Laudati" userId="fc1173ac-280e-4cfe-aafb-65006f84bb93" providerId="ADAL" clId="{BA47DEEB-03C5-4A72-8281-2B1312F3E82F}" dt="2018-01-18T19:54:35.438" v="0" actId="20577"/>
        <pc:sldMkLst>
          <pc:docMk/>
          <pc:sldMk cId="3007711249" sldId="472"/>
        </pc:sldMkLst>
      </pc:sldChg>
      <pc:sldChg chg="modNotesTx">
        <pc:chgData name="Peter Laudati" userId="fc1173ac-280e-4cfe-aafb-65006f84bb93" providerId="ADAL" clId="{BA47DEEB-03C5-4A72-8281-2B1312F3E82F}" dt="2018-01-18T19:56:07.406" v="3" actId="20577"/>
        <pc:sldMkLst>
          <pc:docMk/>
          <pc:sldMk cId="704963938" sldId="47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1/28/2018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25.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82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4057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100</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 5:09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103</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104</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105</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106</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107</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108</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7971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110</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111</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112</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113</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114</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 5:09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118</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119</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1/28/2018 5:09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12</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120</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121</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122</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123</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125</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126</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127</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128</a:t>
            </a:fld>
            <a:endParaRPr lang="en-US" dirty="0"/>
          </a:p>
        </p:txBody>
      </p:sp>
    </p:spTree>
    <p:extLst>
      <p:ext uri="{BB962C8B-B14F-4D97-AF65-F5344CB8AC3E}">
        <p14:creationId xmlns:p14="http://schemas.microsoft.com/office/powerpoint/2010/main" val="191456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1/28/2018 5:09 PM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15</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2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57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56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1/28/2018 5:09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33</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1/28/2018 5:09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1/28/2018 5:09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1/28/2018 5:09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36</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1/28/2018 5:09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37</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3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70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monolithic app contains domain-specific functionality and is normally divided by functional layers, such as web, business, and data.</a:t>
            </a:r>
          </a:p>
          <a:p>
            <a:r>
              <a:rPr lang="en-US"/>
              <a:t>You scale a monolithic app by cloning it on multiple servers/virtual machines/containers.</a:t>
            </a:r>
          </a:p>
          <a:p>
            <a:r>
              <a:rPr lang="en-US"/>
              <a:t>A microservice application separates functionality into separate smaller services.</a:t>
            </a:r>
          </a:p>
          <a:p>
            <a:r>
              <a:rPr lang="en-US"/>
              <a:t>The microservices approach scales out by deploying each service independently, creating instances of these services across servers/virtual machines/containers.</a:t>
            </a:r>
          </a:p>
          <a:p>
            <a:endParaRPr lang="en-US" b="1"/>
          </a:p>
          <a:p>
            <a:endParaRPr lang="en-US" b="1"/>
          </a:p>
          <a:p>
            <a:r>
              <a:rPr lang="en-US" b="1"/>
              <a:t>What is a microservice?</a:t>
            </a:r>
          </a:p>
          <a:p>
            <a:r>
              <a:rPr lang="en-US"/>
              <a:t>There are different definitions of microservices. If you search the Internet, you'll find many useful resources that provide their own viewpoints and definitions. However, most of the following characteristics of microservices are widely agreed upon:+ </a:t>
            </a:r>
          </a:p>
          <a:p>
            <a:r>
              <a:rPr lang="en-US"/>
              <a:t>Encapsulate a customer or business scenario. What is the problem you are solving?</a:t>
            </a:r>
          </a:p>
          <a:p>
            <a:r>
              <a:rPr lang="en-US"/>
              <a:t>Developed by a small engineering team.</a:t>
            </a:r>
          </a:p>
          <a:p>
            <a:r>
              <a:rPr lang="en-US"/>
              <a:t>Written in any programming language and use any framework.</a:t>
            </a:r>
          </a:p>
          <a:p>
            <a:r>
              <a:rPr lang="en-US"/>
              <a:t>Consist of code and (optionally) state, both of which are independently versioned, deployed, and scaled.</a:t>
            </a:r>
          </a:p>
          <a:p>
            <a:r>
              <a:rPr lang="en-US"/>
              <a:t>Interact with other microservices over well-defined interfaces and protocols.</a:t>
            </a:r>
          </a:p>
          <a:p>
            <a:r>
              <a:rPr lang="en-US"/>
              <a:t>Have unique names (URLs) used to resolve their location.</a:t>
            </a:r>
          </a:p>
          <a:p>
            <a:r>
              <a:rPr lang="en-US"/>
              <a:t>Remain consistent and available in the presence of failures.</a:t>
            </a:r>
          </a:p>
          <a:p>
            <a:r>
              <a:rPr lang="en-US"/>
              <a:t>+ </a:t>
            </a:r>
          </a:p>
          <a:p>
            <a:r>
              <a:rPr lang="en-US"/>
              <a:t>You can summarize these characteristics into:+ </a:t>
            </a:r>
          </a:p>
          <a:p>
            <a:r>
              <a:rPr lang="en-US" b="1" i="1"/>
              <a:t>Microservice applications are composed of small, independently versioned, and scalable customer-focused services that communicate with each other over standard protocols with well-defined interfaces.</a:t>
            </a:r>
            <a:r>
              <a:rPr lang="en-US"/>
              <a:t>+ </a:t>
            </a:r>
          </a:p>
          <a:p>
            <a:r>
              <a:rPr lang="en-US"/>
              <a:t>We covered the first two points in the preceding section, and now we expand on and clarify the others.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55</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1/28/2018 5:09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56</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1/28/2018 5:09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57</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a:p>
          <a:p>
            <a:r>
              <a:rPr lang="en-US"/>
              <a:t>Powers a huge set of Microsoft Services: </a:t>
            </a:r>
            <a:r>
              <a:rPr lang="pt-PT" err="1"/>
              <a:t>Azure</a:t>
            </a:r>
            <a:r>
              <a:rPr lang="pt-PT"/>
              <a:t> SQL </a:t>
            </a:r>
            <a:r>
              <a:rPr lang="pt-PT" err="1"/>
              <a:t>Database</a:t>
            </a:r>
            <a:r>
              <a:rPr lang="pt-PT"/>
              <a:t>, </a:t>
            </a:r>
            <a:r>
              <a:rPr lang="pt-PT" err="1"/>
              <a:t>Azure</a:t>
            </a:r>
            <a:r>
              <a:rPr lang="pt-PT"/>
              <a:t> </a:t>
            </a:r>
            <a:r>
              <a:rPr lang="pt-PT" err="1"/>
              <a:t>DocumentDB</a:t>
            </a:r>
            <a:r>
              <a:rPr lang="pt-PT"/>
              <a:t>, Cortana, </a:t>
            </a:r>
            <a:r>
              <a:rPr lang="pt-PT" err="1"/>
              <a:t>Power</a:t>
            </a:r>
            <a:r>
              <a:rPr lang="pt-PT"/>
              <a:t> BI, Microsoft </a:t>
            </a:r>
            <a:r>
              <a:rPr lang="pt-PT" err="1"/>
              <a:t>Intune</a:t>
            </a:r>
            <a:r>
              <a:rPr lang="pt-PT"/>
              <a:t>, </a:t>
            </a:r>
            <a:r>
              <a:rPr lang="pt-PT" err="1"/>
              <a:t>Azure</a:t>
            </a:r>
            <a:r>
              <a:rPr lang="pt-PT"/>
              <a:t> </a:t>
            </a:r>
            <a:r>
              <a:rPr lang="pt-PT" err="1"/>
              <a:t>Event</a:t>
            </a:r>
            <a:r>
              <a:rPr lang="pt-PT"/>
              <a:t> </a:t>
            </a:r>
            <a:r>
              <a:rPr lang="pt-PT" err="1"/>
              <a:t>Hubs</a:t>
            </a:r>
            <a:r>
              <a:rPr lang="pt-PT"/>
              <a:t>, Skype for Business </a:t>
            </a:r>
            <a:r>
              <a:rPr lang="pt-PT" err="1"/>
              <a:t>and</a:t>
            </a:r>
            <a:r>
              <a:rPr lang="pt-PT"/>
              <a:t> </a:t>
            </a:r>
            <a:r>
              <a:rPr lang="pt-PT" err="1"/>
              <a:t>others</a:t>
            </a:r>
            <a:endParaRPr lang="pt-PT"/>
          </a:p>
          <a:p>
            <a:endParaRPr lang="en-US"/>
          </a:p>
          <a:p>
            <a:r>
              <a:rPr lang="en-US"/>
              <a:t>It provides a sophisticated runtime for building distributed, scalable stateless and </a:t>
            </a:r>
            <a:r>
              <a:rPr lang="en-US" err="1"/>
              <a:t>stateful</a:t>
            </a:r>
            <a:r>
              <a:rPr lang="en-US"/>
              <a:t> microservices. </a:t>
            </a:r>
          </a:p>
          <a:p>
            <a:endParaRPr lang="en-US"/>
          </a:p>
          <a:p>
            <a:r>
              <a:rPr lang="en-US"/>
              <a:t>Also provides comprehensive application management capabilities for provisioning, deploying, monitoring, upgrading/patching, and deleting deployed applications.</a:t>
            </a:r>
          </a:p>
          <a:p>
            <a:endParaRPr lang="en-US"/>
          </a:p>
          <a:p>
            <a:r>
              <a:rPr lang="en-US"/>
              <a:t>Service Fabric is tailored to creating “born in the cloud” services that can start small, as needed, and grow to massive scale with hundreds or thousands of machines, creating Service Fabric clusters across availability sets in a region or across regions.</a:t>
            </a:r>
            <a:endParaRPr lang="pt-PT"/>
          </a:p>
          <a:p>
            <a:pPr marL="171450" indent="-171450">
              <a:buFontTx/>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36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1/28/2018 5:09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61</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62</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63</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64</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1/28/2018 5:09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66</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69</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1/28/2018 5:09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70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1/28/2018 5:09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85</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fld id="{3AB32C7E-D9C3-40D4-8B5C-4BFC5FA60907}" type="slidenum">
              <a:rPr lang="en-US" smtClean="0"/>
              <a:t>86</a:t>
            </a:fld>
            <a:endParaRPr lang="en-US" dirty="0"/>
          </a:p>
        </p:txBody>
      </p:sp>
    </p:spTree>
    <p:extLst>
      <p:ext uri="{BB962C8B-B14F-4D97-AF65-F5344CB8AC3E}">
        <p14:creationId xmlns:p14="http://schemas.microsoft.com/office/powerpoint/2010/main" val="7341604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130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88</a:t>
            </a:fld>
            <a:endParaRPr lang="en-US"/>
          </a:p>
        </p:txBody>
      </p:sp>
    </p:spTree>
    <p:extLst>
      <p:ext uri="{BB962C8B-B14F-4D97-AF65-F5344CB8AC3E}">
        <p14:creationId xmlns:p14="http://schemas.microsoft.com/office/powerpoint/2010/main" val="19329817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1/28/2018 5:09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3414925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1/28/2018 5:09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90</a:t>
            </a:fld>
            <a:endParaRPr lang="en-US" dirty="0"/>
          </a:p>
        </p:txBody>
      </p:sp>
    </p:spTree>
    <p:extLst>
      <p:ext uri="{BB962C8B-B14F-4D97-AF65-F5344CB8AC3E}">
        <p14:creationId xmlns:p14="http://schemas.microsoft.com/office/powerpoint/2010/main" val="33809394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91</a:t>
            </a:fld>
            <a:endParaRPr lang="en-US" dirty="0"/>
          </a:p>
        </p:txBody>
      </p:sp>
    </p:spTree>
    <p:extLst>
      <p:ext uri="{BB962C8B-B14F-4D97-AF65-F5344CB8AC3E}">
        <p14:creationId xmlns:p14="http://schemas.microsoft.com/office/powerpoint/2010/main" val="17912384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92</a:t>
            </a:fld>
            <a:endParaRPr lang="en-US" dirty="0"/>
          </a:p>
        </p:txBody>
      </p:sp>
    </p:spTree>
    <p:extLst>
      <p:ext uri="{BB962C8B-B14F-4D97-AF65-F5344CB8AC3E}">
        <p14:creationId xmlns:p14="http://schemas.microsoft.com/office/powerpoint/2010/main" val="2247546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93</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94</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 5:09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97</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98</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99</a:t>
            </a:fld>
            <a:endParaRPr lang="en-US" dirty="0"/>
          </a:p>
        </p:txBody>
      </p:sp>
    </p:spTree>
    <p:extLst>
      <p:ext uri="{BB962C8B-B14F-4D97-AF65-F5344CB8AC3E}">
        <p14:creationId xmlns:p14="http://schemas.microsoft.com/office/powerpoint/2010/main" val="797045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9.xml"/><Relationship Id="rId5" Type="http://schemas.openxmlformats.org/officeDocument/2006/relationships/image" Target="../media/image37.png"/><Relationship Id="rId4" Type="http://schemas.microsoft.com/office/2007/relationships/hdphoto" Target="../media/hdphoto1.wdp"/></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20.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Master" Target="../slideMasters/slideMaster21.xml"/><Relationship Id="rId5" Type="http://schemas.microsoft.com/office/2007/relationships/hdphoto" Target="../media/hdphoto3.wdp"/><Relationship Id="rId4" Type="http://schemas.openxmlformats.org/officeDocument/2006/relationships/image" Target="../media/image45.pn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1/28/2018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45717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34569357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1968152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706381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96150049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8551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43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89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70649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14678664"/>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1/28/2018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1/28/2018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1/28/2018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1/28/2018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1/28/2018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1/28/2018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1/28/2018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1/28/2018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1/28/2018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1/28/2018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1/28/2018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1/28/2018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1/28/2018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1/28/2018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1/28/2018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4.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12.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16.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17.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image" Target="../media/image25.png"/><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image" Target="../media/image24.png"/><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image" Target="../media/image23.png"/><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image" Target="../media/image34.png"/><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theme" Target="../theme/theme19.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theme" Target="../theme/theme2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10" Type="http://schemas.openxmlformats.org/officeDocument/2006/relationships/slideLayout" Target="../slideLayouts/slideLayout395.xml"/><Relationship Id="rId19" Type="http://schemas.openxmlformats.org/officeDocument/2006/relationships/theme" Target="../theme/theme21.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9.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1/28/2018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1/28/2018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1/28/2018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1/28/2018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1/28/2018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1/28/2018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1/28/2018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28.01.2018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1/28/2018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28.01.2018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1/28/2018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669443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4.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11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6.xml"/><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png"/></Relationships>
</file>

<file path=ppt/slides/_rels/slide117.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155.jpeg"/></Relationships>
</file>

<file path=ppt/slides/_rels/slide1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27.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5.xml"/><Relationship Id="rId1" Type="http://schemas.openxmlformats.org/officeDocument/2006/relationships/slideLayout" Target="../slideLayouts/slideLayout113.xml"/><Relationship Id="rId5" Type="http://schemas.openxmlformats.org/officeDocument/2006/relationships/image" Target="../media/image74.png"/><Relationship Id="rId4" Type="http://schemas.openxmlformats.org/officeDocument/2006/relationships/image" Target="../media/image73.emf"/></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87.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20.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0.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20.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0.xml"/></Relationships>
</file>

<file path=ppt/slides/_rels/slide3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3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251.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03.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4.xml"/></Relationships>
</file>

<file path=ppt/slides/_rels/slide37.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07.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74.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335.xml"/><Relationship Id="rId4" Type="http://schemas.openxmlformats.org/officeDocument/2006/relationships/image" Target="../media/image9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7.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34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4.xml"/></Relationships>
</file>

<file path=ppt/slides/_rels/slide5.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xml"/><Relationship Id="rId1" Type="http://schemas.openxmlformats.org/officeDocument/2006/relationships/slideLayout" Target="../slideLayouts/slideLayout15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4.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165.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113.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74.xml"/><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47.xml"/><Relationship Id="rId1" Type="http://schemas.openxmlformats.org/officeDocument/2006/relationships/tags" Target="../tags/tag17.xml"/><Relationship Id="rId5" Type="http://schemas.openxmlformats.org/officeDocument/2006/relationships/image" Target="../media/image100.emf"/><Relationship Id="rId4" Type="http://schemas.openxmlformats.org/officeDocument/2006/relationships/image" Target="../media/image99.emf"/></Relationships>
</file>

<file path=ppt/slides/_rels/slide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47.xml"/></Relationships>
</file>

<file path=ppt/slides/_rels/slide61.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notesSlide" Target="../notesSlides/notesSlide61.xml"/><Relationship Id="rId1" Type="http://schemas.openxmlformats.org/officeDocument/2006/relationships/slideLayout" Target="../slideLayouts/slideLayout107.xml"/><Relationship Id="rId6" Type="http://schemas.openxmlformats.org/officeDocument/2006/relationships/image" Target="../media/image104.emf"/><Relationship Id="rId5" Type="http://schemas.openxmlformats.org/officeDocument/2006/relationships/image" Target="../media/image103.png"/><Relationship Id="rId4" Type="http://schemas.openxmlformats.org/officeDocument/2006/relationships/image" Target="../media/image102.emf"/><Relationship Id="rId9" Type="http://schemas.openxmlformats.org/officeDocument/2006/relationships/image" Target="../media/image10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6.xml"/><Relationship Id="rId1" Type="http://schemas.openxmlformats.org/officeDocument/2006/relationships/slideLayout" Target="../slideLayouts/slideLayout107.xml"/><Relationship Id="rId5" Type="http://schemas.openxmlformats.org/officeDocument/2006/relationships/image" Target="../media/image110.emf"/><Relationship Id="rId4" Type="http://schemas.openxmlformats.org/officeDocument/2006/relationships/image" Target="../media/image109.emf"/></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73.xml"/><Relationship Id="rId1" Type="http://schemas.openxmlformats.org/officeDocument/2006/relationships/slideLayout" Target="../slideLayouts/slideLayout141.xml"/><Relationship Id="rId5" Type="http://schemas.openxmlformats.org/officeDocument/2006/relationships/image" Target="../media/image117.emf"/><Relationship Id="rId4" Type="http://schemas.openxmlformats.org/officeDocument/2006/relationships/image" Target="../media/image116.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9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9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4.xml"/></Relationships>
</file>

<file path=ppt/slides/_rels/slide8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80.xml"/><Relationship Id="rId1" Type="http://schemas.openxmlformats.org/officeDocument/2006/relationships/slideLayout" Target="../slideLayouts/slideLayout294.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133.xml"/><Relationship Id="rId5" Type="http://schemas.openxmlformats.org/officeDocument/2006/relationships/image" Target="../media/image88.emf"/><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8.emf"/><Relationship Id="rId2" Type="http://schemas.openxmlformats.org/officeDocument/2006/relationships/notesSlide" Target="../notesSlides/notesSlide82.xml"/><Relationship Id="rId1" Type="http://schemas.openxmlformats.org/officeDocument/2006/relationships/slideLayout" Target="../slideLayouts/slideLayout113.xml"/><Relationship Id="rId6" Type="http://schemas.openxmlformats.org/officeDocument/2006/relationships/image" Target="../media/image123.png"/><Relationship Id="rId11" Type="http://schemas.openxmlformats.org/officeDocument/2006/relationships/image" Target="../media/image115.emf"/><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310.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3" Type="http://schemas.microsoft.com/office/2007/relationships/media" Target="../media/media1.mp4"/><Relationship Id="rId7" Type="http://schemas.openxmlformats.org/officeDocument/2006/relationships/image" Target="../media/image62.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9.xml"/><Relationship Id="rId4" Type="http://schemas.openxmlformats.org/officeDocument/2006/relationships/slideLayout" Target="../slideLayouts/slideLayout103.xml"/></Relationships>
</file>

<file path=ppt/slides/_rels/slide90.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90.xml"/><Relationship Id="rId1" Type="http://schemas.openxmlformats.org/officeDocument/2006/relationships/slideLayout" Target="../slideLayouts/slideLayout30.xml"/><Relationship Id="rId6" Type="http://schemas.openxmlformats.org/officeDocument/2006/relationships/image" Target="../media/image130.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91.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Compute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23146" y="5190978"/>
            <a:ext cx="9719660" cy="1365336"/>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Tri 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Azure Technical Solutions Professional– Financial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trile@microsoft.com</a:t>
            </a:r>
            <a:endPar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70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
        <p:nvSpPr>
          <p:cNvPr id="3" name="Rectangle 2"/>
          <p:cNvSpPr/>
          <p:nvPr/>
        </p:nvSpPr>
        <p:spPr bwMode="auto">
          <a:xfrm>
            <a:off x="4314548" y="2095130"/>
            <a:ext cx="3178205" cy="327586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a:ln>
                  <a:noFill/>
                </a:ln>
                <a:solidFill>
                  <a:srgbClr val="292929"/>
                </a:solidFill>
                <a:effectLst/>
                <a:uLnTx/>
                <a:uFillTx/>
                <a:latin typeface="Segoe UI"/>
                <a:ea typeface="+mn-ea"/>
                <a:cs typeface="+mn-cs"/>
              </a:rPr>
              <a:t>St</a:t>
            </a:r>
            <a:endParaRPr kumimoji="0" lang="en-US" sz="2200" b="0" i="0" u="none" strike="noStrike" kern="1200" cap="none" spc="0" normalizeH="0" baseline="0" noProof="0">
              <a:ln>
                <a:noFill/>
              </a:ln>
              <a:solidFill>
                <a:srgbClr val="292929"/>
              </a:solidFill>
              <a:effectLst/>
              <a:uLnTx/>
              <a:uFillTx/>
              <a:latin typeface="Segoe UI"/>
              <a:ea typeface="+mn-ea"/>
              <a:cs typeface="+mn-cs"/>
            </a:endParaRPr>
          </a:p>
        </p:txBody>
      </p:sp>
      <p:sp>
        <p:nvSpPr>
          <p:cNvPr id="5" name="TextBox 4"/>
          <p:cNvSpPr txBox="1"/>
          <p:nvPr/>
        </p:nvSpPr>
        <p:spPr>
          <a:xfrm>
            <a:off x="4740676" y="4296792"/>
            <a:ext cx="2317072"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Storage</a:t>
            </a:r>
          </a:p>
        </p:txBody>
      </p:sp>
      <p:sp>
        <p:nvSpPr>
          <p:cNvPr id="7" name="TextBox 6"/>
          <p:cNvSpPr txBox="1"/>
          <p:nvPr/>
        </p:nvSpPr>
        <p:spPr>
          <a:xfrm>
            <a:off x="4447713" y="2290439"/>
            <a:ext cx="532660"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Compute Infrastructure (20-25%)</a:t>
            </a:r>
          </a:p>
        </p:txBody>
      </p:sp>
      <p:sp>
        <p:nvSpPr>
          <p:cNvPr id="3" name="Content Placeholder 2"/>
          <p:cNvSpPr>
            <a:spLocks noGrp="1"/>
          </p:cNvSpPr>
          <p:nvPr>
            <p:ph idx="1"/>
          </p:nvPr>
        </p:nvSpPr>
        <p:spPr>
          <a:xfrm>
            <a:off x="270164" y="1825625"/>
            <a:ext cx="11710554" cy="4793384"/>
          </a:xfrm>
        </p:spPr>
        <p:txBody>
          <a:bodyPr>
            <a:normAutofit fontScale="62500" lnSpcReduction="20000"/>
          </a:bodyPr>
          <a:lstStyle/>
          <a:p>
            <a:pPr fontAlgn="base"/>
            <a:r>
              <a:rPr lang="en-US" dirty="0"/>
              <a:t>Design solutions using virtual machines </a:t>
            </a:r>
          </a:p>
          <a:p>
            <a:pPr lvl="1" fontAlgn="base"/>
            <a:r>
              <a:rPr lang="en-US"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dirty="0"/>
              <a:t>Design solutions for </a:t>
            </a:r>
            <a:r>
              <a:rPr lang="en-US" dirty="0" err="1"/>
              <a:t>serverless</a:t>
            </a:r>
            <a:r>
              <a:rPr lang="en-US" dirty="0"/>
              <a:t> computing </a:t>
            </a:r>
          </a:p>
          <a:p>
            <a:pPr lvl="1" fontAlgn="base"/>
            <a:r>
              <a:rPr lang="en-US" dirty="0"/>
              <a:t>Use Azure Functions to implement event-driven actions; design for </a:t>
            </a:r>
            <a:r>
              <a:rPr lang="en-US" dirty="0" err="1"/>
              <a:t>serverless</a:t>
            </a:r>
            <a:r>
              <a:rPr lang="en-US" dirty="0"/>
              <a:t> computing using Azure Container Instances; design application solutions by using Azure Logic Apps, Azure Functions, or both; determine when to use API management service</a:t>
            </a:r>
          </a:p>
          <a:p>
            <a:pPr fontAlgn="base"/>
            <a:r>
              <a:rPr lang="en-US" dirty="0"/>
              <a:t>Design </a:t>
            </a:r>
            <a:r>
              <a:rPr lang="en-US" dirty="0" err="1"/>
              <a:t>microservices</a:t>
            </a:r>
            <a:r>
              <a:rPr lang="en-US" dirty="0"/>
              <a:t>-based solutions   </a:t>
            </a:r>
          </a:p>
          <a:p>
            <a:pPr lvl="1" fontAlgn="base"/>
            <a:r>
              <a:rPr lang="en-US"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dirty="0"/>
              <a:t>Design web applications </a:t>
            </a:r>
          </a:p>
          <a:p>
            <a:pPr lvl="1" fontAlgn="base"/>
            <a:r>
              <a:rPr lang="en-US"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dirty="0" err="1"/>
              <a:t>Redis</a:t>
            </a:r>
            <a:r>
              <a:rPr lang="en-US" dirty="0"/>
              <a:t> cache</a:t>
            </a:r>
          </a:p>
          <a:p>
            <a:pPr fontAlgn="base"/>
            <a:r>
              <a:rPr lang="en-US" dirty="0"/>
              <a:t>Create compute-intensive application </a:t>
            </a:r>
          </a:p>
          <a:p>
            <a:pPr lvl="1" fontAlgn="base"/>
            <a:r>
              <a:rPr lang="en-US" dirty="0"/>
              <a:t>Design high-performance computing (HPC) and other compute-intensive applications using Azure Services; determine when to use Azure Batch; design stateless components to accommodate scale; design lifecycle strategy for Azure Batch</a:t>
            </a:r>
          </a:p>
        </p:txBody>
      </p:sp>
    </p:spTree>
    <p:extLst>
      <p:ext uri="{BB962C8B-B14F-4D97-AF65-F5344CB8AC3E}">
        <p14:creationId xmlns:p14="http://schemas.microsoft.com/office/powerpoint/2010/main" val="201578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200" y="1277007"/>
            <a:ext cx="10515600" cy="4899956"/>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457157"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15387" y="0"/>
            <a:ext cx="10961225" cy="6839804"/>
          </a:xfrm>
          <a:prstGeom prst="rect">
            <a:avLst/>
          </a:prstGeom>
        </p:spPr>
      </p:pic>
      <p:sp>
        <p:nvSpPr>
          <p:cNvPr id="5" name="TextBox 4"/>
          <p:cNvSpPr txBox="1"/>
          <p:nvPr/>
        </p:nvSpPr>
        <p:spPr>
          <a:xfrm>
            <a:off x="1115992" y="5400388"/>
            <a:ext cx="647700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prstClr val="white"/>
                </a:solidFill>
                <a:effectLst/>
                <a:uLnTx/>
                <a:uFillTx/>
                <a:latin typeface="Impact" panose="020B0806030902050204" pitchFamily="34" charset="0"/>
                <a:ea typeface="+mn-ea"/>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Tree>
    <p:extLst>
      <p:ext uri="{BB962C8B-B14F-4D97-AF65-F5344CB8AC3E}">
        <p14:creationId xmlns:p14="http://schemas.microsoft.com/office/powerpoint/2010/main" val="343717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a:p>
            <a:pPr lvl="1"/>
            <a:r>
              <a:rPr lang="en-US" sz="2800"/>
              <a:t>Subject to </a:t>
            </a:r>
            <a:r>
              <a:rPr lang="en-US" sz="2800" i="1"/>
              <a:t>planned maintenance </a:t>
            </a:r>
            <a:r>
              <a:rPr lang="en-US" sz="2800"/>
              <a:t>events due to host OS servicing</a:t>
            </a:r>
          </a:p>
          <a:p>
            <a:pPr lvl="2"/>
            <a:r>
              <a:rPr lang="en-US" sz="2400"/>
              <a:t>All VMs on host are shut down. </a:t>
            </a:r>
          </a:p>
          <a:p>
            <a:pPr lvl="2"/>
            <a:r>
              <a:rPr lang="en-US" sz="2400"/>
              <a:t>Host OS is serviced and rebooted</a:t>
            </a:r>
          </a:p>
          <a:p>
            <a:pPr lvl="2"/>
            <a:r>
              <a:rPr lang="en-US" sz="2400"/>
              <a:t>All VMs on host are restarted</a:t>
            </a:r>
          </a:p>
          <a:p>
            <a:pPr lvl="2"/>
            <a:r>
              <a:rPr lang="en-US" sz="2400"/>
              <a:t>~10-15 minutes to complete this process</a:t>
            </a:r>
          </a:p>
          <a:p>
            <a:pPr lvl="1"/>
            <a:r>
              <a:rPr lang="en-US" sz="2800"/>
              <a:t>Subject to in-memory </a:t>
            </a:r>
            <a:r>
              <a:rPr lang="en-US" sz="2800" i="1"/>
              <a:t>planned maintenance</a:t>
            </a:r>
            <a:r>
              <a:rPr lang="en-US" sz="2800"/>
              <a:t> events</a:t>
            </a:r>
          </a:p>
          <a:p>
            <a:pPr lvl="2"/>
            <a:r>
              <a:rPr lang="en-US" sz="240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a:latin typeface="Segoe UI Light" panose="020B0502040204020203" pitchFamily="34" charset="0"/>
                <a:cs typeface="Segoe UI Light" panose="020B0502040204020203" pitchFamily="34" charset="0"/>
              </a:rPr>
              <a:t>Workload is load balanced across the VMs</a:t>
            </a:r>
          </a:p>
          <a:p>
            <a:pPr marL="168013" lvl="2"/>
            <a:endParaRPr lang="en-US" sz="1765">
              <a:latin typeface="Segoe UI Light" panose="020B0502040204020203" pitchFamily="34" charset="0"/>
              <a:cs typeface="Segoe UI Light" panose="020B0502040204020203" pitchFamily="34" charset="0"/>
            </a:endParaRPr>
          </a:p>
          <a:p>
            <a:pPr marL="336145" lvl="2" indent="-336145"/>
            <a:r>
              <a:rPr lang="en-US" sz="280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a:latin typeface="Segoe UI Light" panose="020B0502040204020203" pitchFamily="34" charset="0"/>
                <a:cs typeface="Segoe UI Light" panose="020B0502040204020203" pitchFamily="34" charset="0"/>
              </a:rPr>
              <a:t>Doesn’t include servicing of guest OS </a:t>
            </a:r>
            <a:br>
              <a:rPr lang="en-US" sz="2400">
                <a:latin typeface="Segoe UI Light" panose="020B0502040204020203" pitchFamily="34" charset="0"/>
                <a:cs typeface="Segoe UI Light" panose="020B0502040204020203" pitchFamily="34" charset="0"/>
              </a:rPr>
            </a:br>
            <a:r>
              <a:rPr lang="en-US" sz="240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Tree>
    <p:extLst>
      <p:ext uri="{BB962C8B-B14F-4D97-AF65-F5344CB8AC3E}">
        <p14:creationId xmlns:p14="http://schemas.microsoft.com/office/powerpoint/2010/main" val="354471780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
        <p:nvSpPr>
          <p:cNvPr id="3" name="Rectangle 2"/>
          <p:cNvSpPr/>
          <p:nvPr/>
        </p:nvSpPr>
        <p:spPr bwMode="auto">
          <a:xfrm>
            <a:off x="4340711" y="2917366"/>
            <a:ext cx="3377901" cy="87470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4"/>
          <p:cNvSpPr/>
          <p:nvPr/>
        </p:nvSpPr>
        <p:spPr bwMode="auto">
          <a:xfrm>
            <a:off x="1454076" y="1810349"/>
            <a:ext cx="2138978" cy="71769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Storage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8276216" y="4297680"/>
            <a:ext cx="2316479" cy="108869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&amp; Analytics</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Rectangle 7"/>
          <p:cNvSpPr/>
          <p:nvPr/>
        </p:nvSpPr>
        <p:spPr bwMode="auto">
          <a:xfrm>
            <a:off x="1882588" y="3584340"/>
            <a:ext cx="1850316" cy="7133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Security &amp; Management</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p:cNvSpPr/>
          <p:nvPr/>
        </p:nvSpPr>
        <p:spPr bwMode="auto">
          <a:xfrm>
            <a:off x="5394961" y="4178205"/>
            <a:ext cx="2051124" cy="5673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a:t>
            </a:r>
            <a:endPar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 name="Rectangle 10"/>
          <p:cNvSpPr/>
          <p:nvPr/>
        </p:nvSpPr>
        <p:spPr bwMode="auto">
          <a:xfrm>
            <a:off x="7718612" y="1320356"/>
            <a:ext cx="1850316" cy="71334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Overview &amp; Basics</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4138334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algn="ctr" defTabSz="932206" fontAlgn="base">
              <a:lnSpc>
                <a:spcPct val="90000"/>
              </a:lnSpc>
              <a:spcBef>
                <a:spcPct val="0"/>
              </a:spcBef>
              <a:spcAft>
                <a:spcPct val="0"/>
              </a:spcAft>
              <a:defRPr/>
            </a:pPr>
            <a:endParaRPr lang="en-US" sz="1200" err="1">
              <a:solidFill>
                <a:srgbClr val="0070C0"/>
              </a:solidFill>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lnSpc>
                  <a:spcPct val="90000"/>
                </a:lnSpc>
                <a:defRPr/>
              </a:pPr>
              <a:endParaRPr lang="en-US" sz="1200">
                <a:solidFill>
                  <a:prstClr val="white"/>
                </a:solidFill>
                <a:latin typeface="Segoe UI Semilight"/>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579" fontAlgn="base">
                <a:lnSpc>
                  <a:spcPct val="90000"/>
                </a:lnSpc>
                <a:spcBef>
                  <a:spcPct val="0"/>
                </a:spcBef>
                <a:spcAft>
                  <a:spcPts val="586"/>
                </a:spcAft>
                <a:defRPr/>
              </a:pPr>
              <a:r>
                <a:rPr lang="en-US" sz="1200" kern="0" dirty="0">
                  <a:solidFill>
                    <a:srgbClr val="0078D7"/>
                  </a:solidFill>
                  <a:latin typeface="Segoe UI Semilight"/>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dirty="0">
                  <a:solidFill>
                    <a:srgbClr val="0078D7"/>
                  </a:solidFill>
                  <a:latin typeface="Segoe UI Semilight"/>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dirty="0">
                  <a:solidFill>
                    <a:srgbClr val="0078D7"/>
                  </a:solidFill>
                  <a:latin typeface="Segoe UI Semilight"/>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Weather </a:t>
              </a:r>
              <a:br>
                <a:rPr lang="en-US" sz="1200" kern="0" dirty="0">
                  <a:solidFill>
                    <a:srgbClr val="0078D7"/>
                  </a:solidFill>
                  <a:latin typeface="Segoe UI Semilight"/>
                  <a:cs typeface="Segoe UI Light" panose="020B0502040204020203" pitchFamily="34" charset="0"/>
                </a:rPr>
              </a:br>
              <a:r>
                <a:rPr lang="en-US" sz="1200" kern="0" dirty="0">
                  <a:solidFill>
                    <a:srgbClr val="0078D7"/>
                  </a:solidFill>
                  <a:latin typeface="Segoe UI Semilight"/>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a:solidFill>
                    <a:srgbClr val="0078D7"/>
                  </a:solidFill>
                  <a:latin typeface="Segoe UI Semilight"/>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algn="ctr" defTabSz="914140">
              <a:lnSpc>
                <a:spcPct val="90000"/>
              </a:lnSpc>
              <a:spcAft>
                <a:spcPts val="600"/>
              </a:spcAft>
              <a:defRPr/>
            </a:pPr>
            <a:r>
              <a:rPr lang="en-US" sz="3100" dirty="0">
                <a:gradFill>
                  <a:gsLst>
                    <a:gs pos="1250">
                      <a:srgbClr val="FFFFFF"/>
                    </a:gs>
                    <a:gs pos="100000">
                      <a:srgbClr val="FFFFFF"/>
                    </a:gs>
                  </a:gsLst>
                  <a:lin ang="5400000" scaled="0"/>
                </a:gradFill>
                <a:latin typeface="Segoe UI Light"/>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Structural</a:t>
              </a:r>
            </a:p>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3275922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Reach &amp; locality</a:t>
            </a:r>
          </a:p>
        </p:txBody>
      </p:sp>
    </p:spTree>
    <p:extLst>
      <p:ext uri="{BB962C8B-B14F-4D97-AF65-F5344CB8AC3E}">
        <p14:creationId xmlns:p14="http://schemas.microsoft.com/office/powerpoint/2010/main" val="39593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algn="ctr" defTabSz="914016" fontAlgn="base">
              <a:lnSpc>
                <a:spcPct val="90000"/>
              </a:lnSpc>
              <a:spcBef>
                <a:spcPct val="0"/>
              </a:spcBef>
              <a:spcAft>
                <a:spcPct val="0"/>
              </a:spcAft>
            </a:pPr>
            <a:r>
              <a:rPr lang="en-US" sz="1600">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Jobs &amp; Tasks</a:t>
            </a:r>
          </a:p>
        </p:txBody>
      </p:sp>
    </p:spTree>
    <p:extLst>
      <p:ext uri="{BB962C8B-B14F-4D97-AF65-F5344CB8AC3E}">
        <p14:creationId xmlns:p14="http://schemas.microsoft.com/office/powerpoint/2010/main" val="31001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cores, extend on-premises big compute, or run 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2589418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lnSpcReduction="10000"/>
          </a:bodyPr>
          <a:lstStyle/>
          <a:p>
            <a:r>
              <a:rPr lang="en-US" dirty="0"/>
              <a:t>High performance computing (HPC) applications can scale to thousands of compute cores, extend on-premises big compute, or run as a 100% cloud native solution.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935336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67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_rels/theme20.xml.rels><?xml version="1.0" encoding="UTF-8" standalone="yes"?>
<Relationships xmlns="http://schemas.openxmlformats.org/package/2006/relationships"><Relationship Id="rId1" Type="http://schemas.openxmlformats.org/officeDocument/2006/relationships/image" Target="../media/image42.png"/></Relationships>
</file>

<file path=ppt/theme/_rels/theme21.xml.rels><?xml version="1.0" encoding="UTF-8" standalone="yes"?>
<Relationships xmlns="http://schemas.openxmlformats.org/package/2006/relationships"><Relationship Id="rId1" Type="http://schemas.openxmlformats.org/officeDocument/2006/relationships/image" Target="../media/image4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14851</TotalTime>
  <Words>12712</Words>
  <Application>Microsoft Office PowerPoint</Application>
  <PresentationFormat>Widescreen</PresentationFormat>
  <Paragraphs>1930</Paragraphs>
  <Slides>128</Slides>
  <Notes>128</Notes>
  <HiddenSlides>15</HiddenSlides>
  <MMClips>1</MMClips>
  <ScaleCrop>false</ScaleCrop>
  <HeadingPairs>
    <vt:vector size="6" baseType="variant">
      <vt:variant>
        <vt:lpstr>Fonts Used</vt:lpstr>
      </vt:variant>
      <vt:variant>
        <vt:i4>20</vt:i4>
      </vt:variant>
      <vt:variant>
        <vt:lpstr>Theme</vt:lpstr>
      </vt:variant>
      <vt:variant>
        <vt:i4>21</vt:i4>
      </vt:variant>
      <vt:variant>
        <vt:lpstr>Slide Titles</vt:lpstr>
      </vt:variant>
      <vt:variant>
        <vt:i4>128</vt:i4>
      </vt:variant>
    </vt:vector>
  </HeadingPairs>
  <TitlesOfParts>
    <vt:vector size="169" baseType="lpstr">
      <vt:lpstr>ＭＳ Ｐゴシック</vt:lpstr>
      <vt:lpstr>ＭＳ Ｐゴシック</vt:lpstr>
      <vt:lpstr>&amp;quot</vt:lpstr>
      <vt:lpstr>Arial</vt:lpstr>
      <vt:lpstr>Calibri</vt:lpstr>
      <vt:lpstr>Calibri Light</vt:lpstr>
      <vt:lpstr>Consolas</vt:lpstr>
      <vt:lpstr>Courier New</vt:lpstr>
      <vt:lpstr>Helvetica Neue</vt:lpstr>
      <vt:lpstr>Impact</vt:lpstr>
      <vt:lpstr>Segoe Pro Light</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1_Azure_2015</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Azure Compute</vt:lpstr>
      <vt:lpstr>Design Compute Infrastructure (20-25%)</vt:lpstr>
      <vt:lpstr>PowerPoint Presentation</vt:lpstr>
      <vt:lpstr>PowerPoint Presentation</vt:lpstr>
      <vt:lpstr>PowerPoint Presentation</vt:lpstr>
      <vt:lpstr>PowerPoint Presentation</vt:lpstr>
      <vt:lpstr>Azure Resource Manager (ARM) </vt:lpstr>
      <vt:lpstr>Azure Resource Manager Terminology</vt:lpstr>
      <vt:lpstr>Reusable ARM templates</vt:lpstr>
      <vt:lpstr>PowerPoint Presentation</vt:lpstr>
      <vt:lpstr>Compute</vt:lpstr>
      <vt:lpstr>PowerPoint Presentation</vt:lpstr>
      <vt:lpstr>PowerPoint Presentation</vt:lpstr>
      <vt:lpstr>Introducing: The                   2017 VM Series…</vt:lpstr>
      <vt:lpstr>Azure VM Sizes</vt:lpstr>
      <vt:lpstr>VM Sizes</vt:lpstr>
      <vt:lpstr>VM Azure Compute Unit (ACU) </vt:lpstr>
      <vt:lpstr>The Fundamental Element of Azure</vt:lpstr>
      <vt:lpstr>The Fundamental Element of Azure</vt:lpstr>
      <vt:lpstr>VM Disks</vt:lpstr>
      <vt:lpstr>PowerPoint Presentation</vt:lpstr>
      <vt:lpstr>VM Recommendations</vt:lpstr>
      <vt:lpstr>PowerPoint Presentation</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Create compute-intensive application</vt:lpstr>
      <vt:lpstr>WHAT IS HIGH PERFORMANCE COMPUTING?</vt:lpstr>
      <vt:lpstr>Cloud value for big compute</vt:lpstr>
      <vt:lpstr>Azure Batch Concepts</vt:lpstr>
      <vt:lpstr>PowerPoint Presentation</vt:lpstr>
      <vt:lpstr>PowerPoint Presentation</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Tri Le</cp:lastModifiedBy>
  <cp:revision>205</cp:revision>
  <dcterms:created xsi:type="dcterms:W3CDTF">2017-06-01T19:54:22Z</dcterms:created>
  <dcterms:modified xsi:type="dcterms:W3CDTF">2018-01-29T05:38:50Z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